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4" r:id="rId7"/>
    <p:sldId id="295" r:id="rId8"/>
    <p:sldId id="261" r:id="rId9"/>
    <p:sldId id="262" r:id="rId10"/>
    <p:sldId id="263" r:id="rId11"/>
    <p:sldId id="319" r:id="rId12"/>
    <p:sldId id="264" r:id="rId13"/>
    <p:sldId id="316" r:id="rId14"/>
    <p:sldId id="313" r:id="rId15"/>
    <p:sldId id="273" r:id="rId16"/>
    <p:sldId id="265" r:id="rId17"/>
    <p:sldId id="274" r:id="rId18"/>
    <p:sldId id="282" r:id="rId19"/>
    <p:sldId id="317" r:id="rId20"/>
    <p:sldId id="299" r:id="rId21"/>
    <p:sldId id="278" r:id="rId22"/>
    <p:sldId id="300" r:id="rId23"/>
    <p:sldId id="301" r:id="rId24"/>
    <p:sldId id="302" r:id="rId25"/>
    <p:sldId id="303" r:id="rId26"/>
    <p:sldId id="305" r:id="rId27"/>
    <p:sldId id="304" r:id="rId28"/>
    <p:sldId id="266" r:id="rId29"/>
    <p:sldId id="267" r:id="rId30"/>
    <p:sldId id="268" r:id="rId31"/>
    <p:sldId id="269" r:id="rId32"/>
    <p:sldId id="296" r:id="rId33"/>
    <p:sldId id="283" r:id="rId34"/>
    <p:sldId id="270" r:id="rId35"/>
    <p:sldId id="284" r:id="rId36"/>
    <p:sldId id="275" r:id="rId37"/>
    <p:sldId id="297" r:id="rId38"/>
    <p:sldId id="276" r:id="rId39"/>
    <p:sldId id="318" r:id="rId40"/>
    <p:sldId id="293" r:id="rId41"/>
    <p:sldId id="308" r:id="rId42"/>
    <p:sldId id="277" r:id="rId43"/>
    <p:sldId id="292" r:id="rId44"/>
    <p:sldId id="280" r:id="rId45"/>
    <p:sldId id="286" r:id="rId46"/>
    <p:sldId id="287" r:id="rId47"/>
    <p:sldId id="288" r:id="rId48"/>
    <p:sldId id="279" r:id="rId49"/>
    <p:sldId id="281" r:id="rId50"/>
    <p:sldId id="271" r:id="rId51"/>
    <p:sldId id="298" r:id="rId52"/>
    <p:sldId id="272" r:id="rId53"/>
    <p:sldId id="306" r:id="rId54"/>
    <p:sldId id="314" r:id="rId55"/>
    <p:sldId id="307" r:id="rId56"/>
    <p:sldId id="315" r:id="rId57"/>
    <p:sldId id="310" r:id="rId58"/>
    <p:sldId id="311" r:id="rId59"/>
    <p:sldId id="312" r:id="rId60"/>
    <p:sldId id="285" r:id="rId61"/>
    <p:sldId id="289" r:id="rId62"/>
    <p:sldId id="309" r:id="rId63"/>
    <p:sldId id="290" r:id="rId64"/>
    <p:sldId id="291" r:id="rId6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3190" autoAdjust="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2038-D867-4931-A01B-2D6FF57D71F5}" type="datetimeFigureOut">
              <a:rPr lang="fr-FR" smtClean="0"/>
              <a:pPr/>
              <a:t>01/11/2014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07F-23EE-40F7-AF4F-E44D9567CF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2038-D867-4931-A01B-2D6FF57D71F5}" type="datetimeFigureOut">
              <a:rPr lang="fr-FR" smtClean="0"/>
              <a:pPr/>
              <a:t>01/11/2014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07F-23EE-40F7-AF4F-E44D9567CF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2038-D867-4931-A01B-2D6FF57D71F5}" type="datetimeFigureOut">
              <a:rPr lang="fr-FR" smtClean="0"/>
              <a:pPr/>
              <a:t>01/11/2014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07F-23EE-40F7-AF4F-E44D9567CF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2038-D867-4931-A01B-2D6FF57D71F5}" type="datetimeFigureOut">
              <a:rPr lang="fr-FR" smtClean="0"/>
              <a:pPr/>
              <a:t>01/11/2014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07F-23EE-40F7-AF4F-E44D9567CF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2038-D867-4931-A01B-2D6FF57D71F5}" type="datetimeFigureOut">
              <a:rPr lang="fr-FR" smtClean="0"/>
              <a:pPr/>
              <a:t>01/11/2014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07F-23EE-40F7-AF4F-E44D9567CF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2038-D867-4931-A01B-2D6FF57D71F5}" type="datetimeFigureOut">
              <a:rPr lang="fr-FR" smtClean="0"/>
              <a:pPr/>
              <a:t>01/11/2014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07F-23EE-40F7-AF4F-E44D9567CF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2038-D867-4931-A01B-2D6FF57D71F5}" type="datetimeFigureOut">
              <a:rPr lang="fr-FR" smtClean="0"/>
              <a:pPr/>
              <a:t>01/11/2014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07F-23EE-40F7-AF4F-E44D9567CF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2038-D867-4931-A01B-2D6FF57D71F5}" type="datetimeFigureOut">
              <a:rPr lang="fr-FR" smtClean="0"/>
              <a:pPr/>
              <a:t>01/11/2014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07F-23EE-40F7-AF4F-E44D9567CF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2038-D867-4931-A01B-2D6FF57D71F5}" type="datetimeFigureOut">
              <a:rPr lang="fr-FR" smtClean="0"/>
              <a:pPr/>
              <a:t>01/11/2014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07F-23EE-40F7-AF4F-E44D9567CF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2038-D867-4931-A01B-2D6FF57D71F5}" type="datetimeFigureOut">
              <a:rPr lang="fr-FR" smtClean="0"/>
              <a:pPr/>
              <a:t>01/11/2014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07F-23EE-40F7-AF4F-E44D9567CF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2038-D867-4931-A01B-2D6FF57D71F5}" type="datetimeFigureOut">
              <a:rPr lang="fr-FR" smtClean="0"/>
              <a:pPr/>
              <a:t>01/11/2014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07F-23EE-40F7-AF4F-E44D9567CF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42038-D867-4931-A01B-2D6FF57D71F5}" type="datetimeFigureOut">
              <a:rPr lang="fr-FR" smtClean="0"/>
              <a:pPr/>
              <a:t>01/11/2014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4607F-23EE-40F7-AF4F-E44D9567CF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rgane\Pictures\2014-10%20BAFA\Nouveau%20dossier\IMG_0012.mp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rgane\Pictures\2014-10%20BAFA\Nouveau%20dossier\IMG_0014.mov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rgane\Pictures\2014-10%20BAFA\Snapchat--2726115981779322332.mp4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rgane\Pictures\2014-10%20BAFA\IMG_0207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rgane\Pictures\2014-10%20BAFA\IMG_0208.mp4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rgane\Pictures\2014-10%20BAFA\Snapchat-5946641848599384492.mp4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organe\Pictures\2014-10%20BAFA\IMG_0170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470025"/>
          </a:xfrm>
        </p:spPr>
        <p:txBody>
          <a:bodyPr>
            <a:normAutofit/>
          </a:bodyPr>
          <a:lstStyle/>
          <a:p>
            <a:r>
              <a:rPr lang="fr-FR" sz="6000" dirty="0" smtClean="0">
                <a:latin typeface="Maiandra GD" pitchFamily="34" charset="0"/>
              </a:rPr>
              <a:t>Le BAFA c’est génial!</a:t>
            </a:r>
            <a:endParaRPr lang="fr-FR" sz="6000" dirty="0">
              <a:latin typeface="Maiandra GD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https://fbcdn-sphotos-a-a.akamaihd.net/hphotos-ak-xap1/v/t1.0-9/1176110_10204117902900161_8230169755711065569_n.jpg?oh=57f5ad9d16553a6c03a7356df787f832&amp;oe=54DE4193&amp;__gda__=1425088426_c6ce5156872433ffec1bcc4d138c6ac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571612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  <p:sndAc>
      <p:stSnd>
        <p:snd r:embed="rId2" name="explode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 descr="C:\Users\morgane\Pictures\2014-10 BAFA\IMG_018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G_001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64" y="0"/>
            <a:ext cx="9144064" cy="68580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2" name="Picture 2" descr="C:\Users\morgane\Pictures\2014-10 BAFA\IMG_018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4754" name="Picture 2" descr="https://fbcdn-sphotos-h-a.akamaihd.net/hphotos-ak-xpf1/v/t34.0-12/10748729_10204814770200741_37824632_n.jpg?oh=117f66900172295ee0efb92f335c6e73&amp;oe=545748A3&amp;__gda__=1415010355_30aaa56b7f69029836bc7b90f543219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000250" y="-1285894"/>
            <a:ext cx="5143500" cy="914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G_0014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 descr="C:\Users\morgane\Pictures\2014-10 BAFA\IMG_02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 descr="C:\Users\morgane\Pictures\2014-10 BAFA\IMG_019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518052" y="-1089447"/>
            <a:ext cx="6072206" cy="910830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626" name="Picture 2" descr="C:\Users\morgane\Pictures\2014-10 BAFA\IMG_02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Snapchat--272611598177932233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5778" name="Picture 2" descr="https://fbcdn-sphotos-h-a.akamaihd.net/hphotos-ak-xpf1/v/t34.0-12/10736145_10204814771120764_672493281_n.jpg?oh=54343d92220b2d83f2a9fac4d802e6b8&amp;oe=54571623&amp;__gda__=1415002199_6d65a7e105cc28d4f423bdbc7af3bb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-49"/>
            <a:ext cx="3857652" cy="685804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fr-FR" dirty="0" smtClean="0"/>
              <a:t>Nos premières paillettes: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5" name="Picture 1" descr="C:\Users\morgane\Pictures\2014-10 BAFA\20141025_185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64389"/>
            <a:ext cx="7858148" cy="589361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357430"/>
            <a:ext cx="8229600" cy="1143000"/>
          </a:xfrm>
        </p:spPr>
        <p:txBody>
          <a:bodyPr>
            <a:normAutofit/>
          </a:bodyPr>
          <a:lstStyle/>
          <a:p>
            <a:r>
              <a:rPr lang="fr-FR" sz="5400" dirty="0" smtClean="0">
                <a:latin typeface="Maiandra GD" pitchFamily="34" charset="0"/>
              </a:rPr>
              <a:t>On a beaucoup travaillé…</a:t>
            </a:r>
            <a:endParaRPr lang="fr-FR" sz="5400" dirty="0">
              <a:latin typeface="Maiandra GD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4819" name="Picture 3" descr="C:\Users\morgane\Pictures\2014-10 BAFA\DSC_0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morgane\Pictures\2014-10 BAFA\DSC_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5" name="Picture 3" descr="C:\Users\morgane\Pictures\2014-10 BAFA\SAM_1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C:\Users\morgane\Pictures\2014-10 BAFA\SAM_1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C:\Users\morgane\Pictures\2014-10 BAFA\SAM_1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C:\Users\morgane\Pictures\2014-10 BAFA\SAM_1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357430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dirty="0" smtClean="0">
                <a:latin typeface="Maiandra GD" pitchFamily="34" charset="0"/>
              </a:rPr>
              <a:t>Mais on s’est surtout amusé!</a:t>
            </a:r>
            <a:endParaRPr lang="fr-FR" sz="4800" dirty="0">
              <a:latin typeface="Maiandra GD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530" name="Picture 2" descr="C:\Users\morgane\Pictures\2014-10 BAFA\IMG_02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G_0207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C:\Users\morgane\Pictures\2014-10 BAFA\20141025_190124_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G_0208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 descr="C:\Users\morgane\Pictures\2014-10 BAFA\IMG_023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4274" name="Picture 2" descr="C:\Users\morgane\Pictures\2014-10 BAFA\DSC_0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5842" name="Picture 2" descr="C:\Users\morgane\Pictures\2014-10 BAFA\2014-10-28 19.26.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8674" name="Picture 2" descr="C:\Users\morgane\Pictures\2014-10 BAFA\SAM_1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6866" name="Picture 2" descr="C:\Users\morgane\Pictures\2014-10 BAFA\2014-10-28 19.45.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 descr="C:\Users\morgane\Pictures\2014-10 BAFA\SAM_1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2571744"/>
            <a:ext cx="8229600" cy="1143000"/>
          </a:xfrm>
        </p:spPr>
        <p:txBody>
          <a:bodyPr>
            <a:normAutofit/>
          </a:bodyPr>
          <a:lstStyle/>
          <a:p>
            <a:r>
              <a:rPr lang="fr-FR" sz="5400" dirty="0" smtClean="0">
                <a:latin typeface="Maiandra GD" pitchFamily="34" charset="0"/>
              </a:rPr>
              <a:t>On est </a:t>
            </a:r>
            <a:r>
              <a:rPr lang="fr-FR" sz="5400" dirty="0" err="1" smtClean="0">
                <a:latin typeface="Maiandra GD" pitchFamily="34" charset="0"/>
              </a:rPr>
              <a:t>difféwents</a:t>
            </a:r>
            <a:r>
              <a:rPr lang="fr-FR" sz="5400" dirty="0" smtClean="0">
                <a:latin typeface="Maiandra GD" pitchFamily="34" charset="0"/>
              </a:rPr>
              <a:t>!</a:t>
            </a:r>
            <a:endParaRPr lang="fr-FR" sz="5400" dirty="0">
              <a:latin typeface="Maiandra GD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2770" name="Picture 2" descr="C:\Users\morgane\Pictures\2014-10 BAFA\Snapchat-61335918076886865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morgane\Pictures\2014-10 BAFA\IMG_02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 descr="C:\Users\morgane\Pictures\2014-10 BAFA\20141025_184538_resiz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1986" name="Picture 2" descr="F:\download\Snapchat-201410300159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-1"/>
            <a:ext cx="4143404" cy="68236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C:\Users\morgane\Pictures\2014-10 BAFA\Nouveau dossier\IMG_03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3794" name="Picture 2" descr="C:\Users\morgane\Pictures\2014-10 BAFA\Snapchat-87641420817045004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>
            <a:noAutofit/>
          </a:bodyPr>
          <a:lstStyle/>
          <a:p>
            <a:r>
              <a:rPr lang="fr-FR" sz="8000" dirty="0" smtClean="0">
                <a:latin typeface="Maiandra GD" pitchFamily="34" charset="0"/>
              </a:rPr>
              <a:t>La vista!</a:t>
            </a:r>
            <a:endParaRPr lang="fr-FR" sz="8000" dirty="0">
              <a:latin typeface="Maiandra GD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2910" y="3643314"/>
            <a:ext cx="8229600" cy="4525963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1746" name="Picture 2" descr="C:\Users\morgane\Pictures\2014-10 BAFA\SAM_1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8914" name="Picture 2" descr="C:\Users\morgane\Pictures\2014-10 BAFA\IMG_01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9938" name="Picture 2" descr="C:\Users\morgane\Pictures\2014-10 BAFA\IMG_016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Snapchat-594664184859938449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-285776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 smtClean="0">
                <a:latin typeface="Maiandra GD" pitchFamily="34" charset="0"/>
              </a:rPr>
              <a:t>La vie d’Alice…</a:t>
            </a:r>
            <a:endParaRPr lang="fr-FR" sz="4000" dirty="0">
              <a:latin typeface="Maiandra GD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 descr="C:\Users\morgane\Pictures\2014-10 BAFA\SAM_1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89339"/>
            <a:ext cx="8358214" cy="626866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 descr="C:\Users\morgane\Pictures\2014-10 BAFA\20141025_184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214338"/>
            <a:ext cx="9429784" cy="70723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7650" name="Picture 2" descr="C:\Users\morgane\Pictures\2014-10 BAFA\IMG_027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morgane\Pictures\2014-10 BAFA\no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6797" y="0"/>
            <a:ext cx="417040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 descr="C:\Users\morgane\Pictures\2014-10 BAFA\IMG_02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86314" y="274638"/>
            <a:ext cx="3900486" cy="5583254"/>
          </a:xfrm>
        </p:spPr>
        <p:txBody>
          <a:bodyPr>
            <a:normAutofit/>
          </a:bodyPr>
          <a:lstStyle/>
          <a:p>
            <a:r>
              <a:rPr lang="fr-FR" sz="5400" dirty="0" smtClean="0">
                <a:latin typeface="Maiandra GD" pitchFamily="34" charset="0"/>
              </a:rPr>
              <a:t>On est pas tout seul!</a:t>
            </a:r>
            <a:endParaRPr lang="fr-FR" sz="5400" dirty="0">
              <a:latin typeface="Maiandra GD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500438"/>
            <a:ext cx="1685908" cy="262572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7170" name="Picture 2" descr="C:\Users\morgane\Pictures\2014-10 BAFA\Nouveau dossier\IMG_035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 descr="https://fbcdn-sphotos-h-a.akamaihd.net/hphotos-ak-xpf1/v/t34.0-12/10749395_10204814773200816_1749754577_n.jpg?oh=b4b329d4d6766524521f37b4be4610ed&amp;oe=545732DF&amp;__gda__=1414984206_6e777b5608683516ad034b5c2d5f87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385762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C:\Users\morgane\Pictures\2014-10 BAFA\Nouveau dossier\IMG_0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3730" name="Picture 2" descr="https://fbcdn-sphotos-h-a.akamaihd.net/hphotos-ak-xpf1/v/t34.0-12/10748765_10204814765360620_1340815079_n.jpg?oh=b7e27a64d002a7a9337742e30d69898f&amp;oe=5456E889&amp;__gda__=1414984728_ec4a5ca892e3af86ccae9639b2ac6ed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-47"/>
            <a:ext cx="3857652" cy="685804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C:\Users\morgane\Pictures\2014-10 BAFA\Nouveau dossier\IMG_02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1" y="-25"/>
            <a:ext cx="5143519" cy="68580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C:\Users\morgane\Pictures\2014-10 BAFA\Nouveau dossier\IMG_028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C:\Users\morgane\Pictures\2014-10 BAFA\Nouveau dossier\IMG_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2226" name="Picture 2" descr="C:\Users\morgane\Pictures\2014-10 BAFA\20141025_190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7890" name="Picture 2" descr="C:\Users\morgane\Pictures\2014-10 BAFA\20141030_100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0" y="2357430"/>
            <a:ext cx="4114800" cy="376873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 smtClean="0">
                <a:latin typeface="Maiandra GD" pitchFamily="34" charset="0"/>
              </a:rPr>
              <a:t>Le bobo de Manon…</a:t>
            </a:r>
            <a:endParaRPr lang="fr-FR" sz="2800" dirty="0">
              <a:latin typeface="Maiandra GD" pitchFamily="34" charset="0"/>
            </a:endParaRPr>
          </a:p>
        </p:txBody>
      </p:sp>
      <p:pic>
        <p:nvPicPr>
          <p:cNvPr id="40962" name="Picture 2" descr="C:\Users\morgane\Pictures\2014-10 BAFA\IMG_01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C:\Users\morgane\Pictures\2014-10 BAFA\Nouveau dossier\IMG_030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5058" name="Picture 2" descr="http://decofete-servimag.com/6147-thickbox/chemin-paillette-arc-de-triomphe-28cmx5m-noi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42844" y="2214554"/>
            <a:ext cx="9501254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6600" dirty="0" smtClean="0">
                <a:solidFill>
                  <a:srgbClr val="FF0000"/>
                </a:solidFill>
                <a:latin typeface="Maiandra GD" pitchFamily="34" charset="0"/>
              </a:rPr>
              <a:t>Des cartons de paillettes!</a:t>
            </a:r>
            <a:endParaRPr lang="fr-FR" sz="6600" dirty="0">
              <a:solidFill>
                <a:srgbClr val="FF0000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ransition advClick="0" advTm="5000">
    <p:fade/>
    <p:sndAc>
      <p:stSnd>
        <p:snd r:embed="rId2" name="explode.wav" builtIn="1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250030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dirty="0" err="1" smtClean="0">
                <a:latin typeface="Maiandra GD" pitchFamily="34" charset="0"/>
              </a:rPr>
              <a:t>Kiss</a:t>
            </a:r>
            <a:r>
              <a:rPr lang="fr-FR" sz="3600" dirty="0" smtClean="0">
                <a:latin typeface="Maiandra GD" pitchFamily="34" charset="0"/>
              </a:rPr>
              <a:t> </a:t>
            </a:r>
            <a:r>
              <a:rPr lang="fr-FR" sz="3600" dirty="0" err="1" smtClean="0">
                <a:latin typeface="Maiandra GD" pitchFamily="34" charset="0"/>
              </a:rPr>
              <a:t>kiss</a:t>
            </a:r>
            <a:r>
              <a:rPr lang="fr-FR" sz="3600" dirty="0" smtClean="0">
                <a:latin typeface="Maiandra GD" pitchFamily="34" charset="0"/>
              </a:rPr>
              <a:t> love </a:t>
            </a:r>
            <a:r>
              <a:rPr lang="fr-FR" sz="3600" dirty="0" err="1" smtClean="0">
                <a:latin typeface="Maiandra GD" pitchFamily="34" charset="0"/>
              </a:rPr>
              <a:t>keur</a:t>
            </a:r>
            <a:r>
              <a:rPr lang="fr-FR" sz="3600" dirty="0" smtClean="0">
                <a:latin typeface="Maiandra GD" pitchFamily="34" charset="0"/>
              </a:rPr>
              <a:t> palmier </a:t>
            </a:r>
            <a:r>
              <a:rPr lang="fr-FR" sz="3600" dirty="0" err="1" smtClean="0">
                <a:latin typeface="Maiandra GD" pitchFamily="34" charset="0"/>
              </a:rPr>
              <a:t>plamier</a:t>
            </a:r>
            <a:r>
              <a:rPr lang="fr-FR" sz="3600" dirty="0" smtClean="0">
                <a:latin typeface="Maiandra GD" pitchFamily="34" charset="0"/>
              </a:rPr>
              <a:t> </a:t>
            </a:r>
            <a:r>
              <a:rPr lang="fr-FR" sz="3600" dirty="0" err="1" smtClean="0">
                <a:latin typeface="Maiandra GD" pitchFamily="34" charset="0"/>
              </a:rPr>
              <a:t>keur</a:t>
            </a:r>
            <a:r>
              <a:rPr lang="fr-FR" sz="3600" dirty="0" smtClean="0">
                <a:latin typeface="Maiandra GD" pitchFamily="34" charset="0"/>
              </a:rPr>
              <a:t>!</a:t>
            </a:r>
            <a:endParaRPr lang="fr-FR" sz="3600" dirty="0">
              <a:latin typeface="Maiandra GD" pitchFamily="34" charset="0"/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3250" name="Picture 2" descr="C:\Users\morgane\Pictures\2014-10 BAFA\20141025_190417_resiz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 descr="C:\Users\morgane\Pictures\2014-10 BAFA\DSC_0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G_017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4"/>
            <a:ext cx="9144032" cy="68580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55</Words>
  <Application>Microsoft Office PowerPoint</Application>
  <PresentationFormat>Affichage à l'écran (4:3)</PresentationFormat>
  <Paragraphs>11</Paragraphs>
  <Slides>64</Slides>
  <Notes>0</Notes>
  <HiddenSlides>0</HiddenSlides>
  <MMClips>7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65" baseType="lpstr">
      <vt:lpstr>Thème Office</vt:lpstr>
      <vt:lpstr>Le BAFA c’est génial!</vt:lpstr>
      <vt:lpstr>Nos premières paillettes: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On a beaucoup travaillé…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Mais on s’est surtout amusé!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On est difféwents!</vt:lpstr>
      <vt:lpstr>Diapositive 38</vt:lpstr>
      <vt:lpstr>Diapositive 39</vt:lpstr>
      <vt:lpstr>Diapositive 40</vt:lpstr>
      <vt:lpstr>Diapositive 41</vt:lpstr>
      <vt:lpstr>Diapositive 42</vt:lpstr>
      <vt:lpstr>La vista!</vt:lpstr>
      <vt:lpstr>Diapositive 44</vt:lpstr>
      <vt:lpstr>Diapositive 45</vt:lpstr>
      <vt:lpstr>Diapositive 46</vt:lpstr>
      <vt:lpstr>Diapositive 47</vt:lpstr>
      <vt:lpstr>Diapositive 48</vt:lpstr>
      <vt:lpstr>La vie d’Alice…</vt:lpstr>
      <vt:lpstr>Diapositive 50</vt:lpstr>
      <vt:lpstr>Diapositive 51</vt:lpstr>
      <vt:lpstr>Diapositive 52</vt:lpstr>
      <vt:lpstr>On est pas tout seul!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BAFA c’est génial!</dc:title>
  <dc:creator>morgane</dc:creator>
  <cp:lastModifiedBy>morgane</cp:lastModifiedBy>
  <cp:revision>41</cp:revision>
  <dcterms:created xsi:type="dcterms:W3CDTF">2014-10-31T20:47:12Z</dcterms:created>
  <dcterms:modified xsi:type="dcterms:W3CDTF">2014-11-01T20:31:13Z</dcterms:modified>
</cp:coreProperties>
</file>