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1508c2d75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1508c2d75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508c2d75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508c2d75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508c2d75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508c2d75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5d5c637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5d5c637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5c4def31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5c4def31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5c4def3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5c4def3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508c2d756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508c2d756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508c2d756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508c2d756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1500"/>
            <a:ext cx="8520600" cy="11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Simone VEIL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0" y="1259388"/>
            <a:ext cx="209550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072000" y="405022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rtl="0" algn="ctr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fr" sz="1050">
                <a:solidFill>
                  <a:schemeClr val="dk1"/>
                </a:solidFill>
              </a:rPr>
              <a:t>Simone Veil en 1984.</a:t>
            </a:r>
            <a:endParaRPr sz="1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272725" y="1251300"/>
            <a:ext cx="8520600" cy="28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fr" sz="150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imone Veil est une femme emblématique de la politique française, connue pour sa contribution remarquable à la lutte pour les droits des femmes et sa survie de l'Holocauste. Elle a été la première femme à être élue présidente du Parlement européen et a travaillé en tant que ministre de la Santé en France, où elle a joué un rôle clé dans la légalisation de l'avortement. </a:t>
            </a:r>
            <a:endParaRPr sz="1500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7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Dans cet exposé, nous allons explorer sa vie, son travail et ce qu’elle a apporté à son pays.</a:t>
            </a:r>
            <a:endParaRPr sz="15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179600" y="458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>
                <a:solidFill>
                  <a:schemeClr val="dk1"/>
                </a:solidFill>
              </a:rPr>
              <a:t>Introduction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620325" y="977625"/>
            <a:ext cx="463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294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9294">
                <a:solidFill>
                  <a:srgbClr val="FFFFFF"/>
                </a:solidFill>
              </a:rPr>
              <a:t>Née le 13 juillet 1927 à Nice</a:t>
            </a:r>
            <a:endParaRPr sz="9294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9294">
                <a:solidFill>
                  <a:srgbClr val="FFFFFF"/>
                </a:solidFill>
              </a:rPr>
              <a:t>Père : André JACOB</a:t>
            </a:r>
            <a:endParaRPr sz="9294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9294">
                <a:solidFill>
                  <a:srgbClr val="FFFFFF"/>
                </a:solidFill>
              </a:rPr>
              <a:t>Mère : </a:t>
            </a:r>
            <a:r>
              <a:rPr lang="fr" sz="9294">
                <a:solidFill>
                  <a:srgbClr val="FFFFFF"/>
                </a:solidFill>
              </a:rPr>
              <a:t>Y</a:t>
            </a:r>
            <a:r>
              <a:rPr lang="fr" sz="9294">
                <a:solidFill>
                  <a:srgbClr val="FFFFFF"/>
                </a:solidFill>
              </a:rPr>
              <a:t>vonne STEINMETZ</a:t>
            </a:r>
            <a:endParaRPr sz="9294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9294">
                <a:solidFill>
                  <a:srgbClr val="FFFFFF"/>
                </a:solidFill>
              </a:rPr>
              <a:t>Décédée le 30 juin 2017 à Paris</a:t>
            </a:r>
            <a:endParaRPr sz="9294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294">
              <a:solidFill>
                <a:srgbClr val="F9F9F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620325" y="115725"/>
            <a:ext cx="4569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1"/>
                </a:solidFill>
              </a:rPr>
              <a:t>BIOGRAPHIE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40000" y="40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575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fr" sz="2475">
                <a:solidFill>
                  <a:srgbClr val="F9F9F9"/>
                </a:solidFill>
                <a:latin typeface="Roboto"/>
                <a:ea typeface="Roboto"/>
                <a:cs typeface="Roboto"/>
                <a:sym typeface="Roboto"/>
              </a:rPr>
              <a:t>a jeunesse et son expérience de l'Holocauste</a:t>
            </a:r>
            <a:endParaRPr sz="4200">
              <a:solidFill>
                <a:srgbClr val="F9F9F9"/>
              </a:solidFill>
              <a:highlight>
                <a:schemeClr val="lt1"/>
              </a:highlight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973700" y="1089550"/>
            <a:ext cx="4170300" cy="3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  <a:p>
            <a:pPr indent="-319911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fr" sz="5751">
                <a:solidFill>
                  <a:schemeClr val="lt1"/>
                </a:solidFill>
              </a:rPr>
              <a:t>Simone VEIL passe son enfance sur la côte d’azur entourée de ses soeurs et de son frère</a:t>
            </a:r>
            <a:endParaRPr sz="5751">
              <a:solidFill>
                <a:schemeClr val="lt1"/>
              </a:solidFill>
            </a:endParaRPr>
          </a:p>
          <a:p>
            <a:pPr indent="-319911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fr" sz="5751">
                <a:solidFill>
                  <a:schemeClr val="lt1"/>
                </a:solidFill>
              </a:rPr>
              <a:t>Déportée en 1944 pendant la guerre pendant 10 mois</a:t>
            </a:r>
            <a:endParaRPr sz="5751">
              <a:solidFill>
                <a:schemeClr val="lt1"/>
              </a:solidFill>
            </a:endParaRPr>
          </a:p>
          <a:p>
            <a:pPr indent="-319911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fr" sz="5751">
                <a:solidFill>
                  <a:schemeClr val="lt1"/>
                </a:solidFill>
              </a:rPr>
              <a:t>Perte d’une partie de sa famille</a:t>
            </a:r>
            <a:endParaRPr sz="5751">
              <a:solidFill>
                <a:schemeClr val="lt1"/>
              </a:solidFill>
            </a:endParaRPr>
          </a:p>
          <a:p>
            <a:pPr indent="-319911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fr" sz="5751">
                <a:solidFill>
                  <a:schemeClr val="lt1"/>
                </a:solidFill>
              </a:rPr>
              <a:t>Retour en France et obtention du bac</a:t>
            </a:r>
            <a:endParaRPr sz="5451">
              <a:solidFill>
                <a:schemeClr val="lt1"/>
              </a:solidFill>
            </a:endParaRPr>
          </a:p>
          <a:p>
            <a:pPr indent="-319911" lvl="0" marL="45720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Char char="●"/>
            </a:pPr>
            <a:r>
              <a:rPr lang="fr" sz="5751">
                <a:solidFill>
                  <a:srgbClr val="F9F9F9"/>
                </a:solidFill>
              </a:rPr>
              <a:t>Mariage avec Antoine VEIL </a:t>
            </a:r>
            <a:endParaRPr sz="5751">
              <a:solidFill>
                <a:srgbClr val="F9F9F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751">
              <a:solidFill>
                <a:srgbClr val="F9F9F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751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700" y="3079275"/>
            <a:ext cx="3225351" cy="20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9F9F9"/>
                </a:solidFill>
              </a:rPr>
              <a:t>Sa carrière politique</a:t>
            </a:r>
            <a:endParaRPr>
              <a:solidFill>
                <a:srgbClr val="F9F9F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04400"/>
            <a:ext cx="560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Char char="●"/>
            </a:pPr>
            <a:r>
              <a:rPr lang="fr">
                <a:solidFill>
                  <a:srgbClr val="F9F9F9"/>
                </a:solidFill>
              </a:rPr>
              <a:t>Obtention du concours de la magistrature en 1956</a:t>
            </a:r>
            <a:endParaRPr>
              <a:solidFill>
                <a:srgbClr val="F9F9F9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Char char="●"/>
            </a:pPr>
            <a:r>
              <a:rPr lang="fr">
                <a:solidFill>
                  <a:srgbClr val="F9F9F9"/>
                </a:solidFill>
              </a:rPr>
              <a:t>Haut fonctionnaire dans l'administration pénitentiaire au ministère de la Justice</a:t>
            </a:r>
            <a:endParaRPr>
              <a:solidFill>
                <a:srgbClr val="F9F9F9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Char char="●"/>
            </a:pPr>
            <a:r>
              <a:rPr lang="fr">
                <a:solidFill>
                  <a:srgbClr val="F9F9F9"/>
                </a:solidFill>
              </a:rPr>
              <a:t>Première femme secrétaire générale du Conseil supérieur de la magistrature en 1970</a:t>
            </a:r>
            <a:endParaRPr>
              <a:solidFill>
                <a:srgbClr val="F9F9F9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Char char="●"/>
            </a:pPr>
            <a:r>
              <a:rPr lang="fr">
                <a:solidFill>
                  <a:srgbClr val="F9F9F9"/>
                </a:solidFill>
              </a:rPr>
              <a:t>Première femme à être nommée au conseil d'administration de l'Office de radiodiffusion-télévision française (ORTF)</a:t>
            </a:r>
            <a:endParaRPr>
              <a:solidFill>
                <a:srgbClr val="F9F9F9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Char char="●"/>
            </a:pPr>
            <a:r>
              <a:rPr lang="fr">
                <a:solidFill>
                  <a:srgbClr val="F9F9F9"/>
                </a:solidFill>
              </a:rPr>
              <a:t>Ministre de la santé en 1974,</a:t>
            </a:r>
            <a:r>
              <a:rPr lang="fr">
                <a:solidFill>
                  <a:srgbClr val="F9F9F9"/>
                </a:solidFill>
              </a:rPr>
              <a:t> 1ère </a:t>
            </a:r>
            <a:r>
              <a:rPr lang="fr">
                <a:solidFill>
                  <a:srgbClr val="F9F9F9"/>
                </a:solidFill>
              </a:rPr>
              <a:t>femme à devenir ministre </a:t>
            </a:r>
            <a:endParaRPr>
              <a:solidFill>
                <a:srgbClr val="F9F9F9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Char char="●"/>
            </a:pPr>
            <a:r>
              <a:rPr lang="fr">
                <a:solidFill>
                  <a:srgbClr val="F9F9F9"/>
                </a:solidFill>
              </a:rPr>
              <a:t>Des lois qui marquent une avancée sociale en France</a:t>
            </a:r>
            <a:endParaRPr>
              <a:solidFill>
                <a:srgbClr val="F9F9F9"/>
              </a:solidFill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Char char="○"/>
            </a:pPr>
            <a:r>
              <a:rPr lang="fr">
                <a:solidFill>
                  <a:srgbClr val="F9F9F9"/>
                </a:solidFill>
              </a:rPr>
              <a:t>la loi l'interruption volontaire de grossesse en 75</a:t>
            </a:r>
            <a:endParaRPr>
              <a:solidFill>
                <a:srgbClr val="F9F9F9"/>
              </a:solidFill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Char char="○"/>
            </a:pPr>
            <a:r>
              <a:rPr lang="fr">
                <a:solidFill>
                  <a:srgbClr val="F9F9F9"/>
                </a:solidFill>
              </a:rPr>
              <a:t>la loi française de lutte contre le tabagisme en 76</a:t>
            </a:r>
            <a:endParaRPr>
              <a:solidFill>
                <a:srgbClr val="F9F9F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4275" y="-1"/>
            <a:ext cx="3439775" cy="13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2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9F9F9"/>
                </a:solidFill>
              </a:rPr>
              <a:t>Pourquoi je l’ai choisie</a:t>
            </a:r>
            <a:endParaRPr>
              <a:solidFill>
                <a:srgbClr val="F9F9F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9F9F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9F9F9"/>
              </a:solidFill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276325" y="974050"/>
            <a:ext cx="4357800" cy="24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Je l’ai </a:t>
            </a:r>
            <a:r>
              <a:rPr lang="fr">
                <a:solidFill>
                  <a:schemeClr val="lt1"/>
                </a:solidFill>
              </a:rPr>
              <a:t>choisie</a:t>
            </a:r>
            <a:r>
              <a:rPr lang="fr">
                <a:solidFill>
                  <a:schemeClr val="lt1"/>
                </a:solidFill>
              </a:rPr>
              <a:t> parce que je la trouve très courageuse.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lt1"/>
                </a:solidFill>
              </a:rPr>
              <a:t>Elle à </a:t>
            </a:r>
            <a:r>
              <a:rPr lang="fr">
                <a:solidFill>
                  <a:schemeClr val="lt1"/>
                </a:solidFill>
              </a:rPr>
              <a:t>vécu</a:t>
            </a:r>
            <a:r>
              <a:rPr lang="fr">
                <a:solidFill>
                  <a:schemeClr val="lt1"/>
                </a:solidFill>
              </a:rPr>
              <a:t> </a:t>
            </a:r>
            <a:r>
              <a:rPr lang="fr">
                <a:solidFill>
                  <a:schemeClr val="lt1"/>
                </a:solidFill>
              </a:rPr>
              <a:t>tellement</a:t>
            </a:r>
            <a:r>
              <a:rPr lang="fr">
                <a:solidFill>
                  <a:schemeClr val="lt1"/>
                </a:solidFill>
              </a:rPr>
              <a:t> de choses horribles mais </a:t>
            </a:r>
            <a:r>
              <a:rPr lang="fr">
                <a:solidFill>
                  <a:schemeClr val="lt1"/>
                </a:solidFill>
              </a:rPr>
              <a:t>malgré ça elle a persévéré et est devenue une femme très importante pour son pays et pour le droit des femmes.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40000" y="4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2193250"/>
            <a:ext cx="5079300" cy="28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Pour conclure je trouve que Simone Veil était une femme remarquable et inspirante de la politique française, qui a marqué l'histoire de son pays par son travail acharné en faveur des droits des femmes et de la santé publique. </a:t>
            </a:r>
            <a:r>
              <a:rPr lang="fr" sz="16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Sa vie et son parcours sont un exemple de courage et de persévérance. Elle a</a:t>
            </a:r>
            <a:r>
              <a:rPr lang="fr" sz="16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 surmonté des épreuves difficiles, notamment la déportation et la perte de sa famille pendant l'Holocauste mais a toujours continué à avancer. Son héritage restera  gravé dans l'histoire de la France.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60275" y="456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Simone VEIL au parlement </a:t>
            </a:r>
            <a:r>
              <a:rPr lang="fr"/>
              <a:t>européen </a:t>
            </a:r>
            <a:r>
              <a:rPr lang="fr">
                <a:solidFill>
                  <a:schemeClr val="lt1"/>
                </a:solidFill>
              </a:rPr>
              <a:t> VEIL AU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50" y="424500"/>
            <a:ext cx="7478226" cy="409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0725"/>
            <a:ext cx="9190050" cy="517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1029150" y="522025"/>
            <a:ext cx="7085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>
                <a:solidFill>
                  <a:schemeClr val="dk1"/>
                </a:solidFill>
              </a:rPr>
              <a:t>Si vous avez des questions c’est 	          maintenant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1765675" y="3331775"/>
            <a:ext cx="6517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/>
              <a:t>MERCI DE M’AVOIR ECOUTEE</a:t>
            </a:r>
            <a:endParaRPr sz="31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